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s Dixon" initials="JD" lastIdx="1" clrIdx="0">
    <p:extLst>
      <p:ext uri="{19B8F6BF-5375-455C-9EA6-DF929625EA0E}">
        <p15:presenceInfo xmlns:p15="http://schemas.microsoft.com/office/powerpoint/2012/main" userId="0c96b99df31daec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59" autoAdjust="0"/>
    <p:restoredTop sz="67145" autoAdjust="0"/>
  </p:normalViewPr>
  <p:slideViewPr>
    <p:cSldViewPr snapToGrid="0">
      <p:cViewPr varScale="1">
        <p:scale>
          <a:sx n="50" d="100"/>
          <a:sy n="50" d="100"/>
        </p:scale>
        <p:origin x="504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6-15T17:45:46.555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7D7EED-ED51-4338-B29D-E0B51882045D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9E28-0D25-4F24-BD95-A2F266AC2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77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your next language should be F# - Uncle Bob Martin</a:t>
            </a:r>
          </a:p>
          <a:p>
            <a:r>
              <a:rPr lang="en-US" dirty="0" smtClean="0"/>
              <a:t>you need to think differently - F# is a great choice - Andy Hunt</a:t>
            </a:r>
          </a:p>
          <a:p>
            <a:r>
              <a:rPr lang="en-US" dirty="0" smtClean="0"/>
              <a:t>Make more money - stack overflow</a:t>
            </a:r>
          </a:p>
          <a:p>
            <a:r>
              <a:rPr lang="en-US" dirty="0" smtClean="0"/>
              <a:t>Have more fun - 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19E28-0D25-4F24-BD95-A2F266AC27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281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was good idea</a:t>
            </a:r>
          </a:p>
          <a:p>
            <a:r>
              <a:rPr lang="en-US" dirty="0" smtClean="0"/>
              <a:t>Is it worth the pain?</a:t>
            </a:r>
          </a:p>
          <a:p>
            <a:r>
              <a:rPr lang="en-US" dirty="0" smtClean="0"/>
              <a:t>Will I write better code?  </a:t>
            </a:r>
          </a:p>
          <a:p>
            <a:r>
              <a:rPr lang="en-US" dirty="0" smtClean="0"/>
              <a:t>Will I be faster to market?</a:t>
            </a:r>
          </a:p>
          <a:p>
            <a:r>
              <a:rPr lang="en-US" dirty="0" smtClean="0"/>
              <a:t>What if people use it as an excuse for failure?  What if Microsoft pulls the plug?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19E28-0D25-4F24-BD95-A2F266AC27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22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inproper</a:t>
            </a:r>
            <a:r>
              <a:rPr lang="en-US" dirty="0" smtClean="0"/>
              <a:t> state (null ref)</a:t>
            </a:r>
          </a:p>
          <a:p>
            <a:r>
              <a:rPr lang="en-US" dirty="0" smtClean="0"/>
              <a:t>broken dependencies</a:t>
            </a:r>
            <a:r>
              <a:rPr lang="en-US" baseline="0" dirty="0" smtClean="0"/>
              <a:t> </a:t>
            </a:r>
            <a:r>
              <a:rPr lang="en-US" dirty="0" smtClean="0"/>
              <a:t>database schema != domain model (object </a:t>
            </a:r>
            <a:r>
              <a:rPr lang="en-US" dirty="0" err="1" smtClean="0"/>
              <a:t>impediance</a:t>
            </a:r>
            <a:r>
              <a:rPr lang="en-US" dirty="0" smtClean="0"/>
              <a:t>)</a:t>
            </a:r>
          </a:p>
          <a:p>
            <a:r>
              <a:rPr lang="en-US" dirty="0" smtClean="0"/>
              <a:t>environmental factors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19E28-0D25-4F24-BD95-A2F266AC27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074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miscommunication and changing requirements</a:t>
            </a:r>
          </a:p>
          <a:p>
            <a:r>
              <a:rPr lang="en-US" dirty="0" smtClean="0"/>
              <a:t>time</a:t>
            </a:r>
            <a:r>
              <a:rPr lang="en-US" baseline="0" dirty="0" smtClean="0"/>
              <a:t> pressures</a:t>
            </a:r>
          </a:p>
          <a:p>
            <a:r>
              <a:rPr lang="en-US" baseline="0" dirty="0" smtClean="0"/>
              <a:t>complexity of software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19E28-0D25-4F24-BD95-A2F266AC27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963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hands on coding - architect?</a:t>
            </a:r>
          </a:p>
          <a:p>
            <a:r>
              <a:rPr lang="en-US" dirty="0" smtClean="0"/>
              <a:t>OO and imperative - multicore and distributed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19E28-0D25-4F24-BD95-A2F266AC27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361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58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353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02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249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881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300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57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409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35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573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427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BBC44-670D-4A05-B023-7AEE70A728B5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16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7" Type="http://schemas.openxmlformats.org/officeDocument/2006/relationships/image" Target="../media/image9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F#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Hampton Roads User Group</a:t>
            </a:r>
          </a:p>
          <a:p>
            <a:r>
              <a:rPr lang="en-US" dirty="0" smtClean="0"/>
              <a:t>July 2016</a:t>
            </a:r>
          </a:p>
          <a:p>
            <a:r>
              <a:rPr lang="en-US" dirty="0" smtClean="0"/>
              <a:t>Jamie Dixon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34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you should care?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10" y="1932589"/>
            <a:ext cx="2416065" cy="24160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0961" y="1280154"/>
            <a:ext cx="6716106" cy="25917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5653" y="3203137"/>
            <a:ext cx="2415245" cy="22910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5392" y="4348653"/>
            <a:ext cx="5123793" cy="218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12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a new language is hard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075" y="4284277"/>
            <a:ext cx="2576196" cy="20376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538" y="1809089"/>
            <a:ext cx="2716924" cy="20376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296" y="1809088"/>
            <a:ext cx="3618504" cy="20376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743" y="4284277"/>
            <a:ext cx="3630561" cy="20573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809087"/>
            <a:ext cx="3695301" cy="203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2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The Fate of .NET?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497" y="1690688"/>
            <a:ext cx="4268738" cy="48339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30484" y="2527087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There is a reason this mentality exists and it isn't one of self loathing. The reason why people "leave" .NET is because </a:t>
            </a:r>
            <a:r>
              <a:rPr lang="en-US" i="1" dirty="0" smtClean="0"/>
              <a:t>it is impossible to be a good .NET developer</a:t>
            </a:r>
            <a:r>
              <a:rPr lang="en-US" dirty="0" smtClean="0"/>
              <a:t>. To work in a development shop with a team is to continually cater for the lowest common denominator of that team and the vast majority of software shops using .NET have a whole lot of lowest common denominator to choose their bad development decisions for.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71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Most Common Bugs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7815"/>
            <a:ext cx="4572000" cy="2571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317" y="1808136"/>
            <a:ext cx="4429014" cy="27088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259" y="3717898"/>
            <a:ext cx="2667000" cy="293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58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Reasons For Bugs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3633787"/>
            <a:ext cx="3048000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1468328"/>
            <a:ext cx="3503350" cy="1982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550" y="1511601"/>
            <a:ext cx="3451287" cy="19396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838" y="1690688"/>
            <a:ext cx="3831568" cy="383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5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Changes in Computing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0" y="1754912"/>
            <a:ext cx="4595912" cy="32171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720" y="1991054"/>
            <a:ext cx="3008598" cy="298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07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your language help?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6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255</Words>
  <Application>Microsoft Office PowerPoint</Application>
  <PresentationFormat>Widescreen</PresentationFormat>
  <Paragraphs>34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Introduction To F#</vt:lpstr>
      <vt:lpstr>Why you should care?</vt:lpstr>
      <vt:lpstr>Learning a new language is hard</vt:lpstr>
      <vt:lpstr>Is It The Fate of .NET?</vt:lpstr>
      <vt:lpstr>Your Most Common Bugs</vt:lpstr>
      <vt:lpstr>Top Reasons For Bugs</vt:lpstr>
      <vt:lpstr>Changes in Computing</vt:lpstr>
      <vt:lpstr>Can your language help?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Dixon</dc:creator>
  <cp:lastModifiedBy>James Dixon</cp:lastModifiedBy>
  <cp:revision>13</cp:revision>
  <dcterms:created xsi:type="dcterms:W3CDTF">2016-06-15T21:08:23Z</dcterms:created>
  <dcterms:modified xsi:type="dcterms:W3CDTF">2016-06-16T00:16:41Z</dcterms:modified>
</cp:coreProperties>
</file>